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946ca70c8cf4b59" /><Relationship Type="http://schemas.openxmlformats.org/officeDocument/2006/relationships/extended-properties" Target="/docProps/app.xml" Id="R6a156f7b105c4afb" /><Relationship Type="http://schemas.openxmlformats.org/officeDocument/2006/relationships/officeDocument" Target="/ppt/presentation.xml" Id="Re6c8aacd7a10481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0034831450a4318"/>
  </p:sldMasterIdLst>
  <p:notesMasterIdLst>
    <p:notesMasterId xmlns:r="http://schemas.openxmlformats.org/officeDocument/2006/relationships" r:id="R2d819588dde94d47"/>
  </p:notesMasterIdLst>
  <p:sldIdLst>
    <p:sldId xmlns:r="http://schemas.openxmlformats.org/officeDocument/2006/relationships" id="256" r:id="R35bf7a01214842c5"/>
    <p:sldId xmlns:r="http://schemas.openxmlformats.org/officeDocument/2006/relationships" id="257" r:id="R938089c60f3e430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f8f1a2cb9674109" /><Relationship Type="http://schemas.openxmlformats.org/officeDocument/2006/relationships/slideMaster" Target="/ppt/slideMasters/slideMaster1.xml" Id="Re0034831450a4318" /><Relationship Type="http://schemas.openxmlformats.org/officeDocument/2006/relationships/notesMaster" Target="/ppt/notesMasters/notesMaster1.xml" Id="R2d819588dde94d47" /><Relationship Type="http://schemas.openxmlformats.org/officeDocument/2006/relationships/presProps" Target="/ppt/presProps.xml" Id="R9093acb28817426b" /><Relationship Type="http://schemas.openxmlformats.org/officeDocument/2006/relationships/tableStyles" Target="/ppt/tableStyles.xml" Id="Ra3c7242187d04698" /><Relationship Type="http://schemas.openxmlformats.org/officeDocument/2006/relationships/slide" Target="/ppt/slides/slide1.xml" Id="R35bf7a01214842c5" /><Relationship Type="http://schemas.openxmlformats.org/officeDocument/2006/relationships/slide" Target="/ppt/slides/slide2.xml" Id="R938089c60f3e430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a96114e8b39455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c9e44fba5dc4c47" /><Relationship Type="http://schemas.openxmlformats.org/officeDocument/2006/relationships/notesMaster" Target="/ppt/notesMasters/notesMaster1.xml" Id="R0be41e063efe488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c74d4f8fef94f8c" /><Relationship Type="http://schemas.openxmlformats.org/officeDocument/2006/relationships/notesMaster" Target="/ppt/notesMasters/notesMaster1.xml" Id="Rc31dfd4851564ae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Учебные вымышленные сведения. Исходный материал: основной-продукт/учебные-материалы/план-отчёта.md. Презентация подготовлена для документации, а не получена как результат агента продукта.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Учебные исходные числа: первая неделя 12 обращений, 9 завершено; вторая неделя 16 и 12. Разности: 16−12=4 и 12−9=3. Таблица представляет редактируемый объект презентации.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4ce26e47f694ce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cf1e98bd0f44ba5" /><Relationship Type="http://schemas.openxmlformats.org/officeDocument/2006/relationships/slideLayout" Target="/ppt/slideLayouts/slideLayout1.xml" Id="R53aa14ecaf26495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3aa14ecaf26495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e35156895045a5" /><Relationship Type="http://schemas.openxmlformats.org/officeDocument/2006/relationships/notesSlide" Target="/ppt/notesSlides/notesSlide1.xml" Id="R0fdfceab75d9404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473cb7d8994fc4" /><Relationship Type="http://schemas.openxmlformats.org/officeDocument/2006/relationships/notesSlide" Target="/ppt/notesSlides/notesSlide2.xml" Id="R98e3831052c9407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A38EAD-A680-490B-BCFA-65F093CAC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"/>
            <a:ext cx="108204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150" b="1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Учебный план еженедельного отчёта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833BAF-441D-42B8-9A70-813816570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000250"/>
            <a:ext cx="108204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С 15 октября команда готовит еженедельный отчёт.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12829C-3CAA-4387-B9E0-AE4C2054C9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914650"/>
            <a:ext cx="10820400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 отчёте нужно выделить три главных изменения</a:t>
            </a:r>
          </a:p>
          <a:p xmlns:a="http://schemas.openxmlformats.org/drawingml/2006/main"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и указать источники.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B53A19-007E-4589-98D6-218FD6079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238625"/>
            <a:ext cx="108204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Для каждого изменения: дата, ответственный</a:t>
            </a:r>
          </a:p>
          <a:p xmlns:a="http://schemas.openxmlformats.org/drawingml/2006/main"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и ссылка на исходный материал.</a:t>
            </a:r>
          </a:p>
          <a:p xmlns:a="http://schemas.openxmlformats.org/drawingml/2006/main"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Предположения отмечаются отдельно.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4BC83B-036F-470D-9EB2-A47C8BBDC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162675"/>
            <a:ext cx="108204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Вымышленный материал для демонстрации интерфейса.</a:t>
            </a:r>
          </a:p>
        </p:txBody>
      </p:sp>
    </p:spTree>
    <p:extLst>
      <p:ext uri="{BB962C8B-B14F-4D97-AF65-F5344CB8AC3E}">
        <p14:creationId xmlns:p14="http://schemas.microsoft.com/office/powerpoint/2010/main" val="198778597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A17E77-B966-49A9-9677-FD5EA4A4E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"/>
            <a:ext cx="108204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150" b="1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Учебные показатели за две недели</a:t>
            </a:r>
          </a:p>
        </p:txBody>
      </p:sp>
      <p:graphicFrame>
        <p:nvGraphicFramePr>
          <p:cNvPr id="6" name=""/>
          <p:cNvGraphicFramePr/>
          <p:nvPr/>
        </p:nvGraphicFramePr>
        <p:xfrm>
          <a:off xmlns:a="http://schemas.openxmlformats.org/drawingml/2006/main" x="685800" y="2028825"/>
          <a:ext xmlns:a="http://schemas.openxmlformats.org/drawingml/2006/main" cx="10820400" cy="228600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714750"/>
                <a:gridCol w="3524250"/>
                <a:gridCol w="3581400"/>
              </a:tblGrid>
              <a:tr h="762000">
                <a:tc>
                  <a:txBody>
                    <a:bodyPr/>
                    <a:lstStyle/>
                    <a:p>
                      <a:r>
                        <a:rPr sz="21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Неделя</a:t>
                      </a:r>
                    </a:p>
                  </a:txBody>
                  <a:tcPr marL="171450" marR="171450" marT="142875" marB="142875">
                    <a:solidFill>
                      <a:srgbClr val="2637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Обращения</a:t>
                      </a:r>
                    </a:p>
                  </a:txBody>
                  <a:tcPr marL="171450" marR="171450" marT="142875" marB="142875">
                    <a:solidFill>
                      <a:srgbClr val="2637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1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Завершено</a:t>
                      </a:r>
                    </a:p>
                  </a:txBody>
                  <a:tcPr marL="171450" marR="171450" marT="142875" marB="142875">
                    <a:solidFill>
                      <a:srgbClr val="263746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sz="2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rPr>
                        <a:t>Первая</a:t>
                      </a:r>
                    </a:p>
                  </a:txBody>
                  <a:tcPr marL="171450" marR="171450" marT="142875" marB="142875"/>
                </a:tc>
                <a:tc>
                  <a:txBody>
                    <a:bodyPr/>
                    <a:lstStyle/>
                    <a:p>
                      <a:r>
                        <a:rPr sz="2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rPr>
                        <a:t>12</a:t>
                      </a:r>
                    </a:p>
                  </a:txBody>
                  <a:tcPr marL="171450" marR="171450" marT="142875" marB="142875"/>
                </a:tc>
                <a:tc>
                  <a:txBody>
                    <a:bodyPr/>
                    <a:lstStyle/>
                    <a:p>
                      <a:r>
                        <a:rPr sz="2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rPr>
                        <a:t>9</a:t>
                      </a:r>
                    </a:p>
                  </a:txBody>
                  <a:tcPr marL="171450" marR="171450" marT="142875" marB="142875"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sz="2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rPr>
                        <a:t>Вторая</a:t>
                      </a:r>
                    </a:p>
                  </a:txBody>
                  <a:tcPr marL="171450" marR="171450" marT="142875" marB="142875"/>
                </a:tc>
                <a:tc>
                  <a:txBody>
                    <a:bodyPr/>
                    <a:lstStyle/>
                    <a:p>
                      <a:r>
                        <a:rPr sz="2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rPr>
                        <a:t>16</a:t>
                      </a:r>
                    </a:p>
                  </a:txBody>
                  <a:tcPr marL="171450" marR="171450" marT="142875" marB="142875"/>
                </a:tc>
                <a:tc>
                  <a:txBody>
                    <a:bodyPr/>
                    <a:lstStyle/>
                    <a:p>
                      <a:r>
                        <a:rPr sz="2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</a:rPr>
                        <a:t>12</a:t>
                      </a:r>
                    </a:p>
                  </a:txBody>
                  <a:tcPr marL="171450" marR="171450" marT="142875" marB="142875"/>
                </a:tc>
              </a:tr>
            </a:tbl>
          </a:graphicData>
        </a:graphic>
      </p:graphicFrame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9A7F63-B3DA-4D36-8029-F59FB55B5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867275"/>
            <a:ext cx="108204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Число обращений выросло на 4.</a:t>
            </a:r>
          </a:p>
          <a:p xmlns:a="http://schemas.openxmlformats.org/drawingml/2006/main"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Число завершённых обращений выросло на 3.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364CEC-006A-438D-827E-FE51214DA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162675"/>
            <a:ext cx="108204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00000"/>
                </a:solidFill>
                <a:latin typeface="Arial"/>
                <a:ea typeface="Arial"/>
                <a:cs typeface="Arial"/>
              </a:rPr>
              <a:t>Данные не относятся к деятельности реальной компании.</a:t>
            </a:r>
          </a:p>
        </p:txBody>
      </p:sp>
    </p:spTree>
    <p:extLst>
      <p:ext uri="{BB962C8B-B14F-4D97-AF65-F5344CB8AC3E}">
        <p14:creationId xmlns:p14="http://schemas.microsoft.com/office/powerpoint/2010/main" val="15381046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ns0:Properties xmlns:ns0="http://schemas.openxmlformats.org/officeDocument/2006/extended-properties">
  <ns0:Slides>0</ns0:Slides>
  <ns0:Notes>0</ns0:Notes>
  <ns0:HiddenSlides>0</ns0:HiddenSlides>
  <ns0:SharedDoc>false</ns0:SharedDoc>
  <ns0:DocSecurity>0</ns0:DocSecurity>
</ns0:Properties>
</file>

<file path=docProps/core.xml><?xml version="1.0" encoding="utf-8"?>
<ns0:coreProperties xmlns:dc="http://purl.org/dc/elements/1.1/" xmlns:ns0="http://schemas.openxmlformats.org/package/2006/metadata/core-properties" xmlns:ns2="http://purl.org/dc/terms/" xmlns:xsi="http://www.w3.org/2001/XMLSchema-instance">
  <dc:title>Presentation</dc:title>
  <ns2:created xsi:type="dcterms:W3CDTF">2026-10-07T21:53:22.0150000Z</ns2:created>
  <ns2:modified xsi:type="dcterms:W3CDTF">2026-10-07T21:53:22.0150000Z</ns2:modified>
</ns0:coreProperties>
</file>